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79" r:id="rId5"/>
    <p:sldId id="293" r:id="rId6"/>
    <p:sldId id="294" r:id="rId7"/>
    <p:sldId id="295" r:id="rId8"/>
    <p:sldId id="296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33" y="4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88E062-C257-44B5-839A-06833D74B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93" y="1149077"/>
            <a:ext cx="7852329" cy="436511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900" y="683493"/>
            <a:ext cx="1666875" cy="1666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3C1269-A80F-4219-A109-420C330F06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4206" y="1198741"/>
            <a:ext cx="2706859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FB1A17-FD52-44E4-9AC4-7EA7C4D0CB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3381" y="2174997"/>
            <a:ext cx="270076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03A886-4418-4252-9D7A-A6A146A4E6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8025" y="3302751"/>
            <a:ext cx="2706859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7168D0-07C9-4544-B4B1-AE90D8E2DE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3637" y="4906845"/>
            <a:ext cx="7090263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E88BF3-3CE2-4381-8F46-BB9B32DEE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09" y="1130191"/>
            <a:ext cx="7852329" cy="50235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039" y="778423"/>
            <a:ext cx="1308752" cy="13087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3602E6-CD12-41E5-8C0F-EBF79D712A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5212" y="1562378"/>
            <a:ext cx="2133785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204DD4-B43E-47E4-B9F6-8505718AFF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470" y="3075393"/>
            <a:ext cx="1749704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903108-5D82-4C09-B093-B86D7B8B0F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2999" y="4191889"/>
            <a:ext cx="1743607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49965D-99F4-4BBA-ADD0-6477E12C39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69417" y="5298003"/>
            <a:ext cx="139610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9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62BFBB-DE0E-4DAD-96AD-0FC234F19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17" y="1072910"/>
            <a:ext cx="8279086" cy="50296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830" y="822865"/>
            <a:ext cx="1666875" cy="1666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FF89F2-2B50-493B-99F6-978D4BE95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578" y="1072910"/>
            <a:ext cx="1822862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03D647-5FF8-44E8-A828-40953D86A6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9842" y="2238423"/>
            <a:ext cx="1822862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D7D1E1-EDC2-41E5-AC17-F5869132E4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6535" y="4043208"/>
            <a:ext cx="1670449" cy="87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3850C0-E533-49E7-898E-B17D721A6D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168" y="4061497"/>
            <a:ext cx="1396105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2CC62B-F162-444F-89E3-F6F0D8FB12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2991" y="4989271"/>
            <a:ext cx="201795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3E36D7-6C9F-4696-8F3D-98D473B76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21" y="1149001"/>
            <a:ext cx="7852329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383" y="713726"/>
            <a:ext cx="1666875" cy="1666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C65045-EB07-43BB-9F69-DF1668AB8E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407" y="1753490"/>
            <a:ext cx="2773920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DF4128-EE2B-4501-A3E5-FF8E670847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5492" y="3617789"/>
            <a:ext cx="1524132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5C35AB-C156-4A59-8A8C-78B1A872FD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7327" y="4598464"/>
            <a:ext cx="152413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870681-5551-43CE-B7FD-074EDBC409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8044" y="5481265"/>
            <a:ext cx="151803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C20F71-0645-4F36-A48D-7B891A24E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6" y="1121698"/>
            <a:ext cx="7852329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21" name="Cylinder 1">
            <a:extLst>
              <a:ext uri="{FF2B5EF4-FFF2-40B4-BE49-F238E27FC236}">
                <a16:creationId xmlns:a16="http://schemas.microsoft.com/office/drawing/2014/main" id="{95CAF13D-E117-4B9F-A87C-B831D49083F9}"/>
              </a:ext>
            </a:extLst>
          </p:cNvPr>
          <p:cNvSpPr/>
          <p:nvPr/>
        </p:nvSpPr>
        <p:spPr>
          <a:xfrm>
            <a:off x="8451669" y="978825"/>
            <a:ext cx="914400" cy="12161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17E38A-83DD-4D60-BB82-010578EA3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213" y="1780432"/>
            <a:ext cx="2908044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011079-0EEC-41ED-890A-F96042F925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1915" y="3231484"/>
            <a:ext cx="321287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9BFC2E-F69B-409B-97FB-D02D9EDE14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3238150"/>
            <a:ext cx="372497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28E95D-E246-480B-8A4C-6E4D775EBC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6961" y="4089625"/>
            <a:ext cx="2840982" cy="19935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3F88A6-68A3-4860-91C0-C642E42C82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3627" y="4088611"/>
            <a:ext cx="166435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558E84-3C31-4D2C-8E43-8904B69023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28569" y="5535043"/>
            <a:ext cx="212768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1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8E8B99-706A-4F78-BB7F-C6ECF0FA25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7BEB42-035B-4DFA-AD08-4CC2B787A6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15181-76EE-4501-B891-07E8A67CD864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4921e149-a19a-41e8-bd6b-88f26a43303e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10613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159</cp:revision>
  <dcterms:created xsi:type="dcterms:W3CDTF">2019-10-15T10:24:11Z</dcterms:created>
  <dcterms:modified xsi:type="dcterms:W3CDTF">2020-07-09T10:58:23Z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